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2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10-Aug-23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Menu </a:t>
            </a:r>
            <a:r>
              <a:rPr lang="en-US" dirty="0" err="1" smtClean="0"/>
              <a:t>Sanduíche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Victor Augusto Honorato </a:t>
            </a:r>
            <a:r>
              <a:rPr lang="en-US" dirty="0" err="1" smtClean="0"/>
              <a:t>Borba</a:t>
            </a:r>
            <a:r>
              <a:rPr lang="en-US" dirty="0" smtClean="0"/>
              <a:t> Silva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93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Colocar</a:t>
            </a:r>
            <a:r>
              <a:rPr lang="en-US" dirty="0" smtClean="0"/>
              <a:t> o link do </a:t>
            </a:r>
            <a:r>
              <a:rPr lang="en-US" dirty="0" err="1" smtClean="0"/>
              <a:t>css</a:t>
            </a:r>
            <a:r>
              <a:rPr lang="en-US" dirty="0" smtClean="0"/>
              <a:t> do bootstrap no </a:t>
            </a:r>
            <a:r>
              <a:rPr lang="en-US" dirty="0" err="1" smtClean="0"/>
              <a:t>abaixo</a:t>
            </a:r>
            <a:r>
              <a:rPr lang="en-US" dirty="0" smtClean="0"/>
              <a:t> da tag &lt;title&gt;&lt;/title&gt;</a:t>
            </a:r>
            <a:endParaRPr lang="en-US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1990" y="3226465"/>
            <a:ext cx="4629796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905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Colocar</a:t>
            </a:r>
            <a:r>
              <a:rPr lang="en-US" dirty="0" smtClean="0"/>
              <a:t> o template da </a:t>
            </a:r>
            <a:r>
              <a:rPr lang="en-US" dirty="0" err="1" smtClean="0"/>
              <a:t>navbar</a:t>
            </a:r>
            <a:r>
              <a:rPr lang="en-US" dirty="0" smtClean="0"/>
              <a:t> </a:t>
            </a:r>
            <a:r>
              <a:rPr lang="en-US" dirty="0" err="1" smtClean="0"/>
              <a:t>dentro</a:t>
            </a:r>
            <a:r>
              <a:rPr lang="en-US" dirty="0" smtClean="0"/>
              <a:t> do body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769795"/>
          </a:xfrm>
        </p:spPr>
        <p:txBody>
          <a:bodyPr/>
          <a:lstStyle/>
          <a:p>
            <a:r>
              <a:rPr lang="en-US" dirty="0"/>
              <a:t>https://getbootstrap.com/docs/5.3/components/navbar/#how-it-works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156" y="2437815"/>
            <a:ext cx="6749021" cy="4205098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8401878" y="3339547"/>
            <a:ext cx="954157" cy="43732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60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Editar</a:t>
            </a:r>
            <a:r>
              <a:rPr lang="en-US" dirty="0" smtClean="0"/>
              <a:t> o template para </a:t>
            </a:r>
            <a:r>
              <a:rPr lang="en-US" dirty="0" err="1" smtClean="0"/>
              <a:t>adequar</a:t>
            </a:r>
            <a:r>
              <a:rPr lang="en-US" dirty="0" smtClean="0"/>
              <a:t> </a:t>
            </a:r>
            <a:r>
              <a:rPr lang="en-US" dirty="0" err="1" smtClean="0"/>
              <a:t>aos</a:t>
            </a:r>
            <a:r>
              <a:rPr lang="en-US" dirty="0" smtClean="0"/>
              <a:t> </a:t>
            </a:r>
            <a:r>
              <a:rPr lang="en-US" dirty="0" err="1" smtClean="0"/>
              <a:t>títulos</a:t>
            </a:r>
            <a:r>
              <a:rPr lang="en-US" dirty="0" smtClean="0"/>
              <a:t> das </a:t>
            </a:r>
            <a:r>
              <a:rPr lang="en-US" dirty="0" err="1" smtClean="0"/>
              <a:t>sessões</a:t>
            </a:r>
            <a:r>
              <a:rPr lang="en-US" dirty="0" smtClean="0"/>
              <a:t> do </a:t>
            </a:r>
            <a:r>
              <a:rPr lang="en-US" dirty="0" err="1" smtClean="0"/>
              <a:t>seu</a:t>
            </a:r>
            <a:r>
              <a:rPr lang="en-US" dirty="0" smtClean="0"/>
              <a:t> site</a:t>
            </a:r>
            <a:endParaRPr lang="en-US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5694" y="2052638"/>
            <a:ext cx="5082387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81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Conclusão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 </a:t>
            </a:r>
            <a:r>
              <a:rPr lang="en-US" dirty="0" err="1" smtClean="0"/>
              <a:t>resultado</a:t>
            </a:r>
            <a:r>
              <a:rPr lang="en-US" dirty="0" smtClean="0"/>
              <a:t> é um menu responsive que se </a:t>
            </a:r>
            <a:r>
              <a:rPr lang="en-US" dirty="0" err="1" smtClean="0"/>
              <a:t>altera</a:t>
            </a:r>
            <a:r>
              <a:rPr lang="en-US" dirty="0" smtClean="0"/>
              <a:t> se for </a:t>
            </a:r>
            <a:r>
              <a:rPr lang="en-US" dirty="0" err="1" smtClean="0"/>
              <a:t>usado</a:t>
            </a:r>
            <a:r>
              <a:rPr lang="en-US" dirty="0" smtClean="0"/>
              <a:t> no mobile e no desktop.</a:t>
            </a:r>
            <a:endParaRPr lang="en-US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712" y="3036884"/>
            <a:ext cx="2532267" cy="3411185"/>
          </a:xfrm>
          <a:prstGeom prst="rect">
            <a:avLst/>
          </a:prstGeom>
        </p:spPr>
      </p:pic>
      <p:pic>
        <p:nvPicPr>
          <p:cNvPr id="5" name="Espaço Reservado para Conteúdo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582" y="2476708"/>
            <a:ext cx="3427307" cy="4195762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9410889" y="3193774"/>
            <a:ext cx="1879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Desktop</a:t>
            </a:r>
            <a:endParaRPr lang="en-US" dirty="0"/>
          </a:p>
        </p:txBody>
      </p:sp>
      <p:sp>
        <p:nvSpPr>
          <p:cNvPr id="7" name="CaixaDeTexto 6"/>
          <p:cNvSpPr txBox="1"/>
          <p:nvPr/>
        </p:nvSpPr>
        <p:spPr>
          <a:xfrm>
            <a:off x="3830979" y="4150658"/>
            <a:ext cx="1204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Celular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096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Sites de </a:t>
            </a:r>
            <a:r>
              <a:rPr lang="en-US" dirty="0" err="1" smtClean="0"/>
              <a:t>Alunos</a:t>
            </a:r>
            <a:r>
              <a:rPr lang="en-US" dirty="0" smtClean="0"/>
              <a:t> que </a:t>
            </a:r>
            <a:r>
              <a:rPr lang="en-US" dirty="0" err="1" smtClean="0"/>
              <a:t>foram</a:t>
            </a:r>
            <a:r>
              <a:rPr lang="en-US" dirty="0" smtClean="0"/>
              <a:t> </a:t>
            </a:r>
            <a:r>
              <a:rPr lang="en-US" dirty="0" err="1" smtClean="0"/>
              <a:t>implementados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https://victorborbasilva.github.io/mcr.html</a:t>
            </a:r>
          </a:p>
        </p:txBody>
      </p:sp>
    </p:spTree>
    <p:extLst>
      <p:ext uri="{BB962C8B-B14F-4D97-AF65-F5344CB8AC3E}">
        <p14:creationId xmlns:p14="http://schemas.microsoft.com/office/powerpoint/2010/main" val="3194394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63440" y="452718"/>
            <a:ext cx="5387394" cy="1400530"/>
          </a:xfrm>
        </p:spPr>
        <p:txBody>
          <a:bodyPr/>
          <a:lstStyle/>
          <a:p>
            <a:r>
              <a:rPr lang="en-US" dirty="0" err="1" smtClean="0"/>
              <a:t>Aluna</a:t>
            </a:r>
            <a:r>
              <a:rPr lang="en-US" dirty="0" smtClean="0"/>
              <a:t> 1</a:t>
            </a:r>
            <a:endParaRPr lang="en-US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t="16530" r="1897" b="34022"/>
          <a:stretch/>
        </p:blipFill>
        <p:spPr>
          <a:xfrm>
            <a:off x="6490320" y="2107095"/>
            <a:ext cx="5131837" cy="459850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/>
          <a:srcRect t="11300" b="53600"/>
          <a:stretch/>
        </p:blipFill>
        <p:spPr>
          <a:xfrm>
            <a:off x="483738" y="2863574"/>
            <a:ext cx="6157092" cy="384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821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Vinicius</a:t>
            </a:r>
            <a:endParaRPr lang="en-US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6390" y="2235518"/>
            <a:ext cx="2360116" cy="4195762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/>
          <a:srcRect t="5952" b="42427"/>
          <a:stretch/>
        </p:blipFill>
        <p:spPr>
          <a:xfrm>
            <a:off x="4690110" y="1577340"/>
            <a:ext cx="5617131" cy="515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727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Dificuldades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Primeiro</a:t>
            </a:r>
            <a:r>
              <a:rPr lang="en-US" dirty="0" smtClean="0"/>
              <a:t> </a:t>
            </a:r>
            <a:r>
              <a:rPr lang="en-US" dirty="0" err="1" smtClean="0"/>
              <a:t>contato</a:t>
            </a:r>
            <a:r>
              <a:rPr lang="en-US" dirty="0" smtClean="0"/>
              <a:t> com HTML e CSS;</a:t>
            </a:r>
          </a:p>
          <a:p>
            <a:r>
              <a:rPr lang="en-US" dirty="0" err="1" smtClean="0"/>
              <a:t>Acesso</a:t>
            </a:r>
            <a:r>
              <a:rPr lang="en-US" dirty="0" smtClean="0"/>
              <a:t> a internet </a:t>
            </a:r>
            <a:r>
              <a:rPr lang="en-US" dirty="0" err="1" smtClean="0"/>
              <a:t>intermitente</a:t>
            </a:r>
            <a:r>
              <a:rPr lang="en-US" dirty="0" smtClean="0"/>
              <a:t> no </a:t>
            </a:r>
            <a:r>
              <a:rPr lang="en-US" dirty="0" err="1" smtClean="0"/>
              <a:t>laboratório</a:t>
            </a:r>
            <a:r>
              <a:rPr lang="en-US" dirty="0" smtClean="0"/>
              <a:t> de </a:t>
            </a:r>
            <a:r>
              <a:rPr lang="en-US" dirty="0" err="1" smtClean="0"/>
              <a:t>informática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Ausências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Laboratório</a:t>
            </a:r>
            <a:r>
              <a:rPr lang="en-US" dirty="0" smtClean="0"/>
              <a:t> </a:t>
            </a:r>
            <a:r>
              <a:rPr lang="en-US" dirty="0" err="1" smtClean="0"/>
              <a:t>disputado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outros </a:t>
            </a:r>
            <a:r>
              <a:rPr lang="en-US" dirty="0" err="1" smtClean="0"/>
              <a:t>professores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VSCode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instalado</a:t>
            </a:r>
            <a:r>
              <a:rPr lang="en-US" dirty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todas</a:t>
            </a:r>
            <a:r>
              <a:rPr lang="en-US" dirty="0" smtClean="0"/>
              <a:t> </a:t>
            </a:r>
            <a:r>
              <a:rPr lang="en-US" dirty="0" err="1" smtClean="0"/>
              <a:t>máquinas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Recordar</a:t>
            </a:r>
            <a:r>
              <a:rPr lang="en-US" dirty="0" smtClean="0"/>
              <a:t> </a:t>
            </a:r>
            <a:r>
              <a:rPr lang="en-US" dirty="0" err="1" smtClean="0"/>
              <a:t>senhas</a:t>
            </a:r>
            <a:r>
              <a:rPr lang="en-US" dirty="0" smtClean="0"/>
              <a:t> do </a:t>
            </a:r>
            <a:r>
              <a:rPr lang="en-US" dirty="0" err="1" smtClean="0"/>
              <a:t>github</a:t>
            </a:r>
            <a:r>
              <a:rPr lang="en-US" dirty="0" smtClean="0"/>
              <a:t>;</a:t>
            </a:r>
          </a:p>
          <a:p>
            <a:r>
              <a:rPr lang="en-US" dirty="0" err="1" smtClean="0"/>
              <a:t>Dupla</a:t>
            </a:r>
            <a:r>
              <a:rPr lang="en-US" dirty="0" smtClean="0"/>
              <a:t> </a:t>
            </a:r>
            <a:r>
              <a:rPr lang="en-US" dirty="0" err="1" smtClean="0"/>
              <a:t>autenticação</a:t>
            </a:r>
            <a:r>
              <a:rPr lang="en-US" dirty="0" smtClean="0"/>
              <a:t> do </a:t>
            </a:r>
            <a:r>
              <a:rPr lang="en-US" dirty="0" err="1" smtClean="0"/>
              <a:t>github</a:t>
            </a:r>
            <a:r>
              <a:rPr lang="en-US" smtClean="0"/>
              <a:t>;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2476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Requisitos</a:t>
            </a:r>
            <a:r>
              <a:rPr lang="en-US" dirty="0" smtClean="0"/>
              <a:t>: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Ter</a:t>
            </a:r>
            <a:r>
              <a:rPr lang="en-US" b="1" dirty="0"/>
              <a:t> </a:t>
            </a:r>
            <a:r>
              <a:rPr lang="en-US" b="1" dirty="0" err="1"/>
              <a:t>uma</a:t>
            </a:r>
            <a:r>
              <a:rPr lang="en-US" b="1" dirty="0"/>
              <a:t> </a:t>
            </a:r>
            <a:r>
              <a:rPr lang="en-US" b="1" dirty="0" err="1"/>
              <a:t>conta</a:t>
            </a:r>
            <a:r>
              <a:rPr lang="en-US" b="1" dirty="0"/>
              <a:t> no github.com e saber </a:t>
            </a:r>
            <a:r>
              <a:rPr lang="en-US" b="1" dirty="0" err="1"/>
              <a:t>subir</a:t>
            </a:r>
            <a:r>
              <a:rPr lang="en-US" b="1" dirty="0"/>
              <a:t> </a:t>
            </a:r>
            <a:r>
              <a:rPr lang="en-US" b="1" dirty="0" err="1"/>
              <a:t>os</a:t>
            </a:r>
            <a:r>
              <a:rPr lang="en-US" b="1" dirty="0"/>
              <a:t> </a:t>
            </a:r>
            <a:r>
              <a:rPr lang="en-US" b="1" dirty="0" err="1"/>
              <a:t>arquivos</a:t>
            </a:r>
            <a:r>
              <a:rPr lang="en-US" b="1" dirty="0"/>
              <a:t> para o </a:t>
            </a:r>
            <a:r>
              <a:rPr lang="en-US" b="1" dirty="0" err="1"/>
              <a:t>gitpages</a:t>
            </a:r>
            <a:r>
              <a:rPr lang="en-US" b="1" dirty="0"/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67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Requisitos</a:t>
            </a:r>
            <a:r>
              <a:rPr lang="en-US" dirty="0" smtClean="0"/>
              <a:t>: HTML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Saber </a:t>
            </a:r>
            <a:r>
              <a:rPr lang="en-US" b="1" dirty="0" err="1" smtClean="0"/>
              <a:t>criar</a:t>
            </a:r>
            <a:r>
              <a:rPr lang="en-US" b="1" dirty="0" smtClean="0"/>
              <a:t> um </a:t>
            </a:r>
            <a:r>
              <a:rPr lang="en-US" b="1" dirty="0" err="1" smtClean="0"/>
              <a:t>arquivo</a:t>
            </a:r>
            <a:r>
              <a:rPr lang="en-US" b="1" dirty="0" smtClean="0"/>
              <a:t> .html;</a:t>
            </a:r>
          </a:p>
          <a:p>
            <a:r>
              <a:rPr lang="en-US" b="1" dirty="0"/>
              <a:t>Saber as </a:t>
            </a:r>
            <a:r>
              <a:rPr lang="en-US" b="1" dirty="0" err="1"/>
              <a:t>seguintes</a:t>
            </a:r>
            <a:r>
              <a:rPr lang="en-US" b="1" dirty="0"/>
              <a:t> tags de HTML: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&gt; Para </a:t>
            </a:r>
            <a:r>
              <a:rPr lang="en-US" dirty="0" err="1"/>
              <a:t>colocar</a:t>
            </a:r>
            <a:r>
              <a:rPr lang="en-US" dirty="0"/>
              <a:t> link</a:t>
            </a:r>
          </a:p>
          <a:p>
            <a:r>
              <a:rPr lang="en-US" dirty="0"/>
              <a:t>&lt;</a:t>
            </a:r>
            <a:r>
              <a:rPr lang="en-US" dirty="0" err="1"/>
              <a:t>img</a:t>
            </a:r>
            <a:r>
              <a:rPr lang="en-US" dirty="0"/>
              <a:t>&gt; Para </a:t>
            </a:r>
            <a:r>
              <a:rPr lang="en-US" dirty="0" err="1"/>
              <a:t>colocar</a:t>
            </a:r>
            <a:r>
              <a:rPr lang="en-US" dirty="0"/>
              <a:t> </a:t>
            </a:r>
            <a:r>
              <a:rPr lang="en-US" dirty="0" err="1" smtClean="0"/>
              <a:t>imagens</a:t>
            </a:r>
            <a:endParaRPr lang="en-US" b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405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Requisitos</a:t>
            </a:r>
            <a:r>
              <a:rPr lang="en-US" dirty="0" smtClean="0"/>
              <a:t>: </a:t>
            </a:r>
            <a:r>
              <a:rPr lang="en-US" dirty="0"/>
              <a:t>Bootstrap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Saber </a:t>
            </a:r>
            <a:r>
              <a:rPr lang="en-US" sz="2800" b="1" dirty="0" err="1"/>
              <a:t>carregar</a:t>
            </a:r>
            <a:r>
              <a:rPr lang="en-US" sz="2800" b="1" dirty="0"/>
              <a:t> o </a:t>
            </a:r>
            <a:r>
              <a:rPr lang="en-US" sz="2800" b="1" dirty="0" err="1" smtClean="0"/>
              <a:t>css</a:t>
            </a:r>
            <a:r>
              <a:rPr lang="en-US" sz="2800" b="1" dirty="0" smtClean="0"/>
              <a:t> do </a:t>
            </a:r>
            <a:r>
              <a:rPr lang="en-US" sz="2800" b="1" dirty="0"/>
              <a:t>bootstrap: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&lt;link </a:t>
            </a:r>
            <a:r>
              <a:rPr lang="en-US" dirty="0" err="1"/>
              <a:t>href</a:t>
            </a:r>
            <a:r>
              <a:rPr lang="en-US" dirty="0"/>
              <a:t>="https://cdn.jsdelivr.net/</a:t>
            </a:r>
            <a:r>
              <a:rPr lang="en-US" dirty="0" err="1"/>
              <a:t>npm</a:t>
            </a:r>
            <a:r>
              <a:rPr lang="en-US" dirty="0"/>
              <a:t>/bootstrap@5.3.1/</a:t>
            </a:r>
            <a:r>
              <a:rPr lang="en-US" dirty="0" err="1"/>
              <a:t>dist</a:t>
            </a:r>
            <a:r>
              <a:rPr lang="en-US" dirty="0"/>
              <a:t>/</a:t>
            </a:r>
            <a:r>
              <a:rPr lang="en-US" dirty="0" err="1"/>
              <a:t>css</a:t>
            </a:r>
            <a:r>
              <a:rPr lang="en-US" dirty="0"/>
              <a:t>/bootstrap.min.css" </a:t>
            </a:r>
            <a:r>
              <a:rPr lang="en-US" dirty="0" err="1"/>
              <a:t>rel</a:t>
            </a:r>
            <a:r>
              <a:rPr lang="en-US" dirty="0"/>
              <a:t>="stylesheet" integrity="sha384-4bw+/</a:t>
            </a:r>
            <a:r>
              <a:rPr lang="en-US" dirty="0" err="1"/>
              <a:t>aepP</a:t>
            </a:r>
            <a:r>
              <a:rPr lang="en-US" dirty="0"/>
              <a:t>/YC94hEpVNVgiZdgIC5+VKNBQNGCHeKRQN+PtmoHDEXuppvnDJzQIu9" </a:t>
            </a:r>
            <a:r>
              <a:rPr lang="en-US" dirty="0" err="1"/>
              <a:t>crossorigin</a:t>
            </a:r>
            <a:r>
              <a:rPr lang="en-US" dirty="0"/>
              <a:t>="anonymous</a:t>
            </a:r>
            <a:r>
              <a:rPr lang="en-US" dirty="0" smtClean="0"/>
              <a:t>"&gt;</a:t>
            </a:r>
          </a:p>
          <a:p>
            <a:endParaRPr lang="en-US" dirty="0"/>
          </a:p>
          <a:p>
            <a:r>
              <a:rPr lang="en-US" sz="2800" b="1" dirty="0"/>
              <a:t>Saber </a:t>
            </a:r>
            <a:r>
              <a:rPr lang="en-US" sz="2800" b="1" dirty="0" err="1"/>
              <a:t>carregar</a:t>
            </a:r>
            <a:r>
              <a:rPr lang="en-US" sz="2800" b="1" dirty="0"/>
              <a:t> </a:t>
            </a:r>
            <a:r>
              <a:rPr lang="en-US" sz="2800" b="1" dirty="0" smtClean="0"/>
              <a:t>a </a:t>
            </a:r>
            <a:r>
              <a:rPr lang="en-US" sz="2800" b="1" dirty="0" err="1" smtClean="0"/>
              <a:t>navbar</a:t>
            </a:r>
            <a:r>
              <a:rPr lang="en-US" sz="2800" b="1" dirty="0" smtClean="0"/>
              <a:t> no body </a:t>
            </a:r>
            <a:r>
              <a:rPr lang="en-US" sz="2800" b="1" dirty="0" err="1" smtClean="0"/>
              <a:t>utilizando</a:t>
            </a:r>
            <a:r>
              <a:rPr lang="en-US" sz="2800" b="1" dirty="0" smtClean="0"/>
              <a:t> o bootstrap:</a:t>
            </a:r>
          </a:p>
          <a:p>
            <a:r>
              <a:rPr lang="en-US" dirty="0"/>
              <a:t>https://getbootstrap.com/docs/5.3/components/navbar/#how-it-works</a:t>
            </a:r>
          </a:p>
        </p:txBody>
      </p:sp>
    </p:spTree>
    <p:extLst>
      <p:ext uri="{BB962C8B-B14F-4D97-AF65-F5344CB8AC3E}">
        <p14:creationId xmlns:p14="http://schemas.microsoft.com/office/powerpoint/2010/main" val="2942159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Exemplo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https</a:t>
            </a:r>
            <a:r>
              <a:rPr lang="en-US" dirty="0"/>
              <a:t>://victorborbasilva.github.io/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3234" y="2052638"/>
            <a:ext cx="3427307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3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Logar</a:t>
            </a:r>
            <a:r>
              <a:rPr lang="en-US" dirty="0" smtClean="0"/>
              <a:t> no 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1752" y="2052638"/>
            <a:ext cx="3030272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996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703837" cy="1400530"/>
          </a:xfrm>
        </p:spPr>
        <p:txBody>
          <a:bodyPr/>
          <a:lstStyle/>
          <a:p>
            <a:r>
              <a:rPr lang="en-US" dirty="0" err="1" smtClean="0"/>
              <a:t>Baixar</a:t>
            </a:r>
            <a:r>
              <a:rPr lang="en-US" dirty="0" smtClean="0"/>
              <a:t> o </a:t>
            </a:r>
            <a:r>
              <a:rPr lang="en-US" dirty="0" err="1" smtClean="0"/>
              <a:t>seu</a:t>
            </a:r>
            <a:r>
              <a:rPr lang="en-US" dirty="0" smtClean="0"/>
              <a:t> </a:t>
            </a:r>
            <a:r>
              <a:rPr lang="en-US" dirty="0" err="1" smtClean="0"/>
              <a:t>repositório</a:t>
            </a:r>
            <a:r>
              <a:rPr lang="en-US" dirty="0" smtClean="0"/>
              <a:t> </a:t>
            </a:r>
            <a:r>
              <a:rPr lang="en-US" dirty="0" err="1" smtClean="0"/>
              <a:t>clicando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Code e </a:t>
            </a:r>
            <a:r>
              <a:rPr lang="en-US" dirty="0" err="1" smtClean="0"/>
              <a:t>depois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Download Zip</a:t>
            </a:r>
            <a:endParaRPr lang="en-US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7411" y="2052638"/>
            <a:ext cx="8598953" cy="4195762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6069496" y="5698435"/>
            <a:ext cx="1630017" cy="6228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63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Clicar</a:t>
            </a:r>
            <a:r>
              <a:rPr lang="en-US" dirty="0" smtClean="0"/>
              <a:t> com o </a:t>
            </a:r>
            <a:r>
              <a:rPr lang="en-US" dirty="0" err="1" smtClean="0"/>
              <a:t>botão</a:t>
            </a:r>
            <a:r>
              <a:rPr lang="en-US" dirty="0" smtClean="0"/>
              <a:t> </a:t>
            </a:r>
            <a:r>
              <a:rPr lang="en-US" dirty="0" err="1" smtClean="0"/>
              <a:t>direito</a:t>
            </a:r>
            <a:r>
              <a:rPr lang="en-US" dirty="0" smtClean="0"/>
              <a:t> </a:t>
            </a:r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extrair</a:t>
            </a:r>
            <a:r>
              <a:rPr lang="en-US" dirty="0" smtClean="0"/>
              <a:t> </a:t>
            </a:r>
            <a:r>
              <a:rPr lang="en-US" dirty="0" err="1" smtClean="0"/>
              <a:t>aqui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7989" y="2079142"/>
            <a:ext cx="5650805" cy="4195762"/>
          </a:xfrm>
          <a:prstGeom prst="rect">
            <a:avLst/>
          </a:prstGeom>
        </p:spPr>
      </p:pic>
      <p:sp>
        <p:nvSpPr>
          <p:cNvPr id="5" name="Elipse 4"/>
          <p:cNvSpPr/>
          <p:nvPr/>
        </p:nvSpPr>
        <p:spPr>
          <a:xfrm>
            <a:off x="5751443" y="6016487"/>
            <a:ext cx="1192696" cy="39756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696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Usar</a:t>
            </a:r>
            <a:r>
              <a:rPr lang="en-US" dirty="0" smtClean="0"/>
              <a:t> o </a:t>
            </a:r>
            <a:r>
              <a:rPr lang="en-US" dirty="0" err="1" smtClean="0"/>
              <a:t>VSCode</a:t>
            </a:r>
            <a:r>
              <a:rPr lang="en-US" dirty="0" smtClean="0"/>
              <a:t> para </a:t>
            </a:r>
            <a:r>
              <a:rPr lang="en-US" dirty="0" err="1" smtClean="0"/>
              <a:t>abrir</a:t>
            </a:r>
            <a:r>
              <a:rPr lang="en-US" dirty="0" smtClean="0"/>
              <a:t> a pasta de </a:t>
            </a:r>
            <a:r>
              <a:rPr lang="en-US" dirty="0" err="1" smtClean="0"/>
              <a:t>arquivos</a:t>
            </a:r>
            <a:endParaRPr lang="en-US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4964" y="3016886"/>
            <a:ext cx="3743847" cy="226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27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</TotalTime>
  <Words>202</Words>
  <Application>Microsoft Office PowerPoint</Application>
  <PresentationFormat>Widescreen</PresentationFormat>
  <Paragraphs>38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Íon</vt:lpstr>
      <vt:lpstr>Menu Sanduíche</vt:lpstr>
      <vt:lpstr>Requisitos: Github</vt:lpstr>
      <vt:lpstr>Requisitos: HTML</vt:lpstr>
      <vt:lpstr>Requisitos: Bootstrap</vt:lpstr>
      <vt:lpstr>Exemplo: https://victorborbasilva.github.io/</vt:lpstr>
      <vt:lpstr>Logar no Github</vt:lpstr>
      <vt:lpstr>Baixar o seu repositório clicando em Code e depois em Download Zip</vt:lpstr>
      <vt:lpstr>Clicar com o botão direito em extrair aqui:</vt:lpstr>
      <vt:lpstr>Usar o VSCode para abrir a pasta de arquivos</vt:lpstr>
      <vt:lpstr>Colocar o link do css do bootstrap no abaixo da tag &lt;title&gt;&lt;/title&gt;</vt:lpstr>
      <vt:lpstr>Colocar o template da navbar dentro do body</vt:lpstr>
      <vt:lpstr>Editar o template para adequar aos títulos das sessões do seu site</vt:lpstr>
      <vt:lpstr>Conclusão</vt:lpstr>
      <vt:lpstr>Sites de Alunos que foram implementados</vt:lpstr>
      <vt:lpstr>Aluna 1</vt:lpstr>
      <vt:lpstr>Vinicius</vt:lpstr>
      <vt:lpstr>Dificuldades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Sanduíche</dc:title>
  <dc:creator>Victor Honorato</dc:creator>
  <cp:lastModifiedBy>Victor Honorato</cp:lastModifiedBy>
  <cp:revision>8</cp:revision>
  <dcterms:created xsi:type="dcterms:W3CDTF">2023-08-03T16:44:17Z</dcterms:created>
  <dcterms:modified xsi:type="dcterms:W3CDTF">2023-08-10T16:11:10Z</dcterms:modified>
</cp:coreProperties>
</file>

<file path=docProps/thumbnail.jpeg>
</file>